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ovamett.ru/iz-bumagi/zajtsa" TargetMode="External"/><Relationship Id="rId2" Type="http://schemas.openxmlformats.org/officeDocument/2006/relationships/hyperlink" Target="https://yandex.ru/collections/card/5e3b9791c8ba053387d67791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oluch.ru/conf/ped/archive/210/1162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916832"/>
            <a:ext cx="64807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«Оригами руками детей»</a:t>
            </a:r>
            <a:endParaRPr lang="ru-RU" sz="4800" b="1" dirty="0"/>
          </a:p>
          <a:p>
            <a:pPr algn="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Составитель: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О.В. Курилкина,</a:t>
            </a: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воспитатель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281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«Детский сад № 1 общеразвивающего вида с приоритетным осуществлением деятельности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развитию воспитанников»</a:t>
            </a:r>
          </a:p>
        </p:txBody>
      </p:sp>
    </p:spTree>
    <p:extLst>
      <p:ext uri="{BB962C8B-B14F-4D97-AF65-F5344CB8AC3E}">
        <p14:creationId xmlns:p14="http://schemas.microsoft.com/office/powerpoint/2010/main" val="35373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Pictures\img_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3744416" cy="5601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5077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Pictures\80738b0a00c0d00a3e72b4fd55dcdb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0" r="2794" b="2498"/>
          <a:stretch/>
        </p:blipFill>
        <p:spPr bwMode="auto">
          <a:xfrm>
            <a:off x="2434533" y="692696"/>
            <a:ext cx="4081683" cy="5043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689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ome\Pictures\1153970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24" y="1340768"/>
            <a:ext cx="5904656" cy="4653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113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ome\Pictures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328592" cy="4581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041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Home\Pictures\s1200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" t="3369" r="6456" b="3687"/>
          <a:stretch/>
        </p:blipFill>
        <p:spPr bwMode="auto">
          <a:xfrm>
            <a:off x="1620982" y="1080655"/>
            <a:ext cx="5832763" cy="4613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408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https://yandex.ru/collections/card/5e3b9791c8ba053387d67791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novamett.ru/iz-bumagi/zajtsa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https://moluch.ru/conf/ped/archive/210/11620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Интернет- источники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9512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Pictures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128792" cy="5380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360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96752"/>
            <a:ext cx="684076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Оригами для детей 3-4 лет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Уважаемые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родители, складывание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бумажных фигурок – отличный способ гармонично развить право и левое полушарие головного мозга, творчество и логику. При своей простоте, схемы оригами для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лет отлично стимулируют воображение, память и аналитическое мышление, что является залогом успешного обучения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будущем. Параллельно техника задействует мелкую моторку, которая особенно важна в младшем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дошкольном возрасте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2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4591" y="2204864"/>
            <a:ext cx="662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Ребёнка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нужно заинтересовать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конечном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результате, разбудить его фантазию, творчество и воображение. Поэтому перед тем, как приступить к складыванию, желательно рассказать сказку или историю, посвящённую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модели-оригами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затем спросить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знает,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например, о зайчике и лисичке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мишке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Pictures\s120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69" y="755576"/>
            <a:ext cx="4680520" cy="55105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394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Pictures\s1200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63886"/>
            <a:ext cx="4608512" cy="5514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61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Pictures\s1200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824536" cy="5760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29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Pictures\s1200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608512" cy="5328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551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ome\Pictures\how-to-make-origami-of-a-poodle-face-step-by-step-paper-cra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455" y="934407"/>
            <a:ext cx="4177809" cy="5148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667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209</TotalTime>
  <Words>166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 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Пользователь</cp:lastModifiedBy>
  <cp:revision>12</cp:revision>
  <dcterms:created xsi:type="dcterms:W3CDTF">2020-04-29T04:16:05Z</dcterms:created>
  <dcterms:modified xsi:type="dcterms:W3CDTF">2020-05-08T04:02:05Z</dcterms:modified>
</cp:coreProperties>
</file>