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ovamett.ru/iz-bumagi/zajtsa" TargetMode="External"/><Relationship Id="rId2" Type="http://schemas.openxmlformats.org/officeDocument/2006/relationships/hyperlink" Target="https://yandex.ru/collections/card/5e3b9791c8ba053387d67791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oluch.ru/conf/ped/archive/210/1162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916832"/>
            <a:ext cx="64807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«Оригами руками детей»</a:t>
            </a:r>
            <a:endParaRPr lang="ru-RU" sz="4800" b="1" dirty="0"/>
          </a:p>
          <a:p>
            <a:pPr algn="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Составитель: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dirty="0" smtClean="0">
                <a:latin typeface="Arial" pitchFamily="34" charset="0"/>
                <a:cs typeface="Arial" pitchFamily="34" charset="0"/>
              </a:rPr>
              <a:t>О.В. Курилкина,</a:t>
            </a:r>
          </a:p>
          <a:p>
            <a:pPr algn="r"/>
            <a:r>
              <a:rPr lang="ru-RU" dirty="0" smtClean="0">
                <a:latin typeface="Arial" pitchFamily="34" charset="0"/>
                <a:cs typeface="Arial" pitchFamily="34" charset="0"/>
              </a:rPr>
              <a:t>воспитатель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9281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Муниципальное автономное дошкольное образовательное учреждение «Детский сад № 1 общеразвивающего вида с приоритетным осуществлением деятельности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развитию воспитанников»</a:t>
            </a:r>
          </a:p>
        </p:txBody>
      </p:sp>
    </p:spTree>
    <p:extLst>
      <p:ext uri="{BB962C8B-B14F-4D97-AF65-F5344CB8AC3E}">
        <p14:creationId xmlns:p14="http://schemas.microsoft.com/office/powerpoint/2010/main" val="35373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ome\Pictures\img_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3744416" cy="56014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25077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ome\Pictures\80738b0a00c0d00a3e72b4fd55dcdb3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0" r="2794" b="2498"/>
          <a:stretch/>
        </p:blipFill>
        <p:spPr bwMode="auto">
          <a:xfrm>
            <a:off x="2434533" y="692696"/>
            <a:ext cx="4081683" cy="50430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6896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Home\Pictures\1153970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24" y="1340768"/>
            <a:ext cx="5904656" cy="46537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8113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Home\Pictures\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328592" cy="45811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041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Home\Pictures\s1200 (6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4" t="3369" r="6456" b="3687"/>
          <a:stretch/>
        </p:blipFill>
        <p:spPr bwMode="auto">
          <a:xfrm>
            <a:off x="1620982" y="1080655"/>
            <a:ext cx="5832763" cy="46135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54087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>
                <a:hlinkClick r:id="rId2"/>
              </a:rPr>
              <a:t>https://yandex.ru/collections/card/5e3b9791c8ba053387d67791</a:t>
            </a:r>
            <a:r>
              <a:rPr lang="en-US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novamett.ru/iz-bumagi/zajtsa</a:t>
            </a:r>
            <a:endParaRPr lang="ru-RU" dirty="0" smtClean="0"/>
          </a:p>
          <a:p>
            <a:r>
              <a:rPr lang="en-US" dirty="0">
                <a:hlinkClick r:id="rId4"/>
              </a:rPr>
              <a:t>https://moluch.ru/conf/ped/archive/210/11620</a:t>
            </a:r>
            <a:r>
              <a:rPr lang="en-US" dirty="0" smtClean="0">
                <a:hlinkClick r:id="rId4"/>
              </a:rPr>
              <a:t>/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smtClean="0"/>
              <a:t>Интернет- источники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795120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ome\Pictures\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128792" cy="53804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93609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196752"/>
            <a:ext cx="684076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Оригами для детей 3-4 лет</a:t>
            </a:r>
          </a:p>
          <a:p>
            <a:pPr algn="just"/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Уважаемые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родители, складывание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бумажных фигурок – отличный способ гармонично развить право и левое полушарие головного мозга, творчество и логику. При своей простоте, схемы оригами для детей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3-4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лет отлично стимулируют воображение, память и аналитическое мышление, что является залогом успешного обучения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будущем. Параллельно техника задействует мелкую моторку, которая особенно важна в младшем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дошкольном возрасте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2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4591" y="2204864"/>
            <a:ext cx="66247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Ребёнка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нужно заинтересовать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конечном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результате, разбудить его фантазию, творчество и воображение. Поэтому перед тем, как приступить к складыванию, желательно рассказать сказку или историю, посвящённую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модели-оригами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затем спросить 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ребенка,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 знает,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например, о зайчике и лисичке или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мишке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60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Pictures\s1200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769" y="755576"/>
            <a:ext cx="4680520" cy="55105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3946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ome\Pictures\s1200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663886"/>
            <a:ext cx="4608512" cy="55141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61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ome\Pictures\s1200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4824536" cy="57606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2947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Pictures\s1200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4608512" cy="53285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35514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ome\Pictures\how-to-make-origami-of-a-poodle-face-step-by-step-paper-craf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455" y="934407"/>
            <a:ext cx="4177809" cy="51480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36673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209</TotalTime>
  <Words>166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Интернет- 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Пользователь</cp:lastModifiedBy>
  <cp:revision>12</cp:revision>
  <dcterms:created xsi:type="dcterms:W3CDTF">2020-04-29T04:16:05Z</dcterms:created>
  <dcterms:modified xsi:type="dcterms:W3CDTF">2020-05-08T04:02:05Z</dcterms:modified>
</cp:coreProperties>
</file>